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embeddedFontLst>
    <p:embeddedFont>
      <p:font typeface="Work Sans" pitchFamily="2" charset="0"/>
      <p:regular r:id="rId22"/>
      <p:bold r:id="rId23"/>
      <p:italic r:id="rId24"/>
      <p:boldItalic r:id="rId25"/>
    </p:embeddedFont>
    <p:embeddedFont>
      <p:font typeface="Work Sans Light" pitchFamily="2" charset="0"/>
      <p:regular r:id="rId26"/>
      <p:bold r:id="rId27"/>
      <p:italic r:id="rId28"/>
      <p:boldItalic r:id="rId29"/>
    </p:embeddedFont>
    <p:embeddedFont>
      <p:font typeface="Work Sans Medium" pitchFamily="2" charset="0"/>
      <p:regular r:id="rId30"/>
      <p:bold r:id="rId31"/>
      <p:italic r:id="rId32"/>
      <p:boldItalic r:id="rId33"/>
    </p:embeddedFont>
    <p:embeddedFont>
      <p:font typeface="Work Sans SemiBold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16994-C523-6A28-51F2-FD20351DA7E0}" v="2" dt="2025-01-06T15:55:17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6"/>
    <p:restoredTop sz="94662"/>
  </p:normalViewPr>
  <p:slideViewPr>
    <p:cSldViewPr snapToGrid="0">
      <p:cViewPr>
        <p:scale>
          <a:sx n="101" d="100"/>
          <a:sy n="101" d="100"/>
        </p:scale>
        <p:origin x="624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7e743dbf6c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7e743dbf6c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7e743dbf6c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7e743dbf6c_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82254e4cf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82254e4cf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7e743dbf6c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7e743dbf6c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7e743dbf6c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7e743dbf6c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7e743dbf6c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7e743dbf6c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7e743dbf6c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7e743dbf6c_2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e743dbf6c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e743dbf6c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e743dbf6c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e743dbf6c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e743dbf6c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e743dbf6c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2254e4cfe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2254e4cfe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2254e4cfe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82254e4cfe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e743dbf6c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7e743dbf6c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e743dbf6c_2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7e743dbf6c_2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7e743dbf6c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7e743dbf6c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137" y="-13012"/>
            <a:ext cx="9190277" cy="516953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518250" y="1290775"/>
            <a:ext cx="5495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Subtitle</a:t>
            </a:r>
            <a:endParaRPr sz="24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D5D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Add text here</a:t>
            </a:r>
            <a:endParaRPr sz="19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727950" y="4712425"/>
            <a:ext cx="17751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FLAPEX.org</a:t>
            </a:r>
            <a:endParaRPr sz="1879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50" y="4755175"/>
            <a:ext cx="209701" cy="20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1"/>
          <p:cNvGrpSpPr/>
          <p:nvPr/>
        </p:nvGrpSpPr>
        <p:grpSpPr>
          <a:xfrm>
            <a:off x="-23125" y="371547"/>
            <a:ext cx="6203053" cy="562319"/>
            <a:chOff x="9775" y="371568"/>
            <a:chExt cx="6170350" cy="653707"/>
          </a:xfrm>
        </p:grpSpPr>
        <p:sp>
          <p:nvSpPr>
            <p:cNvPr id="88" name="Google Shape;88;p11"/>
            <p:cNvSpPr/>
            <p:nvPr/>
          </p:nvSpPr>
          <p:spPr>
            <a:xfrm>
              <a:off x="9775" y="371568"/>
              <a:ext cx="5602500" cy="653700"/>
            </a:xfrm>
            <a:prstGeom prst="rect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4D5D"/>
                </a:solidFill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 rot="10800000" flipH="1">
              <a:off x="5612225" y="371575"/>
              <a:ext cx="567900" cy="653700"/>
            </a:xfrm>
            <a:prstGeom prst="rtTriangle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1"/>
          <p:cNvSpPr txBox="1"/>
          <p:nvPr/>
        </p:nvSpPr>
        <p:spPr>
          <a:xfrm>
            <a:off x="350800" y="325850"/>
            <a:ext cx="5956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APEX Accelerator Title</a:t>
            </a:r>
            <a:endParaRPr sz="358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3937" y="-24712"/>
            <a:ext cx="9231874" cy="51929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 txBox="1"/>
          <p:nvPr/>
        </p:nvSpPr>
        <p:spPr>
          <a:xfrm>
            <a:off x="518250" y="1290775"/>
            <a:ext cx="5495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Subtitle</a:t>
            </a:r>
            <a:endParaRPr sz="24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D5D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Add text here</a:t>
            </a:r>
            <a:endParaRPr sz="19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727950" y="4712425"/>
            <a:ext cx="17751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FLAPEX.org</a:t>
            </a:r>
            <a:endParaRPr sz="1879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96" name="Google Shape;9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50" y="4755175"/>
            <a:ext cx="209701" cy="20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2"/>
          <p:cNvGrpSpPr/>
          <p:nvPr/>
        </p:nvGrpSpPr>
        <p:grpSpPr>
          <a:xfrm>
            <a:off x="-43925" y="371547"/>
            <a:ext cx="6224032" cy="562319"/>
            <a:chOff x="9775" y="371568"/>
            <a:chExt cx="6170350" cy="653707"/>
          </a:xfrm>
        </p:grpSpPr>
        <p:sp>
          <p:nvSpPr>
            <p:cNvPr id="98" name="Google Shape;98;p12"/>
            <p:cNvSpPr/>
            <p:nvPr/>
          </p:nvSpPr>
          <p:spPr>
            <a:xfrm>
              <a:off x="9775" y="371568"/>
              <a:ext cx="5602500" cy="653700"/>
            </a:xfrm>
            <a:prstGeom prst="rect">
              <a:avLst/>
            </a:prstGeom>
            <a:solidFill>
              <a:srgbClr val="5CA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4D5D"/>
                </a:solidFill>
              </a:endParaRPr>
            </a:p>
          </p:txBody>
        </p:sp>
        <p:sp>
          <p:nvSpPr>
            <p:cNvPr id="99" name="Google Shape;99;p12"/>
            <p:cNvSpPr/>
            <p:nvPr/>
          </p:nvSpPr>
          <p:spPr>
            <a:xfrm rot="10800000" flipH="1">
              <a:off x="5612225" y="371575"/>
              <a:ext cx="567900" cy="653700"/>
            </a:xfrm>
            <a:prstGeom prst="rtTriangle">
              <a:avLst/>
            </a:prstGeom>
            <a:solidFill>
              <a:srgbClr val="5CA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2"/>
          <p:cNvSpPr txBox="1"/>
          <p:nvPr/>
        </p:nvSpPr>
        <p:spPr>
          <a:xfrm>
            <a:off x="350800" y="325850"/>
            <a:ext cx="5956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APEX Accelerator Title</a:t>
            </a:r>
            <a:endParaRPr sz="358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 with Pictures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137" y="-13012"/>
            <a:ext cx="9190277" cy="516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/>
        </p:nvSpPr>
        <p:spPr>
          <a:xfrm>
            <a:off x="727950" y="4712425"/>
            <a:ext cx="17751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FLAPEX.org</a:t>
            </a:r>
            <a:endParaRPr sz="1879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50" y="4755175"/>
            <a:ext cx="209701" cy="20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/>
          <p:nvPr/>
        </p:nvSpPr>
        <p:spPr>
          <a:xfrm>
            <a:off x="2824550" y="1466775"/>
            <a:ext cx="33639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6408900" y="1466775"/>
            <a:ext cx="22533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350800" y="1466775"/>
            <a:ext cx="22533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69800" y="371547"/>
            <a:ext cx="6249947" cy="562319"/>
            <a:chOff x="9775" y="371568"/>
            <a:chExt cx="6170350" cy="653707"/>
          </a:xfrm>
        </p:grpSpPr>
        <p:sp>
          <p:nvSpPr>
            <p:cNvPr id="110" name="Google Shape;110;p13"/>
            <p:cNvSpPr/>
            <p:nvPr/>
          </p:nvSpPr>
          <p:spPr>
            <a:xfrm>
              <a:off x="9775" y="371568"/>
              <a:ext cx="5602500" cy="653700"/>
            </a:xfrm>
            <a:prstGeom prst="rect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4D5D"/>
                </a:solidFill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 rot="10800000" flipH="1">
              <a:off x="5612225" y="371575"/>
              <a:ext cx="567900" cy="653700"/>
            </a:xfrm>
            <a:prstGeom prst="rtTriangle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13"/>
          <p:cNvSpPr txBox="1"/>
          <p:nvPr/>
        </p:nvSpPr>
        <p:spPr>
          <a:xfrm>
            <a:off x="350800" y="325850"/>
            <a:ext cx="5956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APEX Accelerator Title</a:t>
            </a:r>
            <a:endParaRPr sz="358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 with Pictures 2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3937" y="-24712"/>
            <a:ext cx="9231874" cy="519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/>
        </p:nvSpPr>
        <p:spPr>
          <a:xfrm>
            <a:off x="727950" y="4712425"/>
            <a:ext cx="17751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FLAPEX.org</a:t>
            </a:r>
            <a:endParaRPr sz="1879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50" y="4755175"/>
            <a:ext cx="209701" cy="20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/>
          <p:nvPr/>
        </p:nvSpPr>
        <p:spPr>
          <a:xfrm>
            <a:off x="2824550" y="1466775"/>
            <a:ext cx="33639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6408900" y="1466775"/>
            <a:ext cx="22533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350800" y="1466775"/>
            <a:ext cx="22533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14"/>
          <p:cNvGrpSpPr/>
          <p:nvPr/>
        </p:nvGrpSpPr>
        <p:grpSpPr>
          <a:xfrm>
            <a:off x="-43925" y="371547"/>
            <a:ext cx="6224032" cy="562319"/>
            <a:chOff x="9775" y="371568"/>
            <a:chExt cx="6170350" cy="653707"/>
          </a:xfrm>
        </p:grpSpPr>
        <p:sp>
          <p:nvSpPr>
            <p:cNvPr id="123" name="Google Shape;123;p14"/>
            <p:cNvSpPr/>
            <p:nvPr/>
          </p:nvSpPr>
          <p:spPr>
            <a:xfrm>
              <a:off x="9775" y="371568"/>
              <a:ext cx="5602500" cy="653700"/>
            </a:xfrm>
            <a:prstGeom prst="rect">
              <a:avLst/>
            </a:prstGeom>
            <a:solidFill>
              <a:srgbClr val="5CA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4D5D"/>
                </a:solidFill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 rot="10800000" flipH="1">
              <a:off x="5612225" y="371575"/>
              <a:ext cx="567900" cy="653700"/>
            </a:xfrm>
            <a:prstGeom prst="rtTriangle">
              <a:avLst/>
            </a:prstGeom>
            <a:solidFill>
              <a:srgbClr val="5CA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4"/>
          <p:cNvSpPr txBox="1"/>
          <p:nvPr/>
        </p:nvSpPr>
        <p:spPr>
          <a:xfrm>
            <a:off x="350800" y="325850"/>
            <a:ext cx="5956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APEX Accelerator Title</a:t>
            </a:r>
            <a:endParaRPr sz="358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&amp; Picture 2">
  <p:cSld name="CUSTOM_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3937" y="-24712"/>
            <a:ext cx="9231874" cy="519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727950" y="4712425"/>
            <a:ext cx="17751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FLAPEX.org</a:t>
            </a:r>
            <a:endParaRPr sz="1879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50" y="4755175"/>
            <a:ext cx="209701" cy="20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5"/>
          <p:cNvGrpSpPr/>
          <p:nvPr/>
        </p:nvGrpSpPr>
        <p:grpSpPr>
          <a:xfrm>
            <a:off x="-43925" y="371547"/>
            <a:ext cx="6224032" cy="562319"/>
            <a:chOff x="9775" y="371568"/>
            <a:chExt cx="6170350" cy="653707"/>
          </a:xfrm>
        </p:grpSpPr>
        <p:sp>
          <p:nvSpPr>
            <p:cNvPr id="131" name="Google Shape;131;p15"/>
            <p:cNvSpPr/>
            <p:nvPr/>
          </p:nvSpPr>
          <p:spPr>
            <a:xfrm>
              <a:off x="9775" y="371568"/>
              <a:ext cx="5602500" cy="653700"/>
            </a:xfrm>
            <a:prstGeom prst="rect">
              <a:avLst/>
            </a:prstGeom>
            <a:solidFill>
              <a:srgbClr val="5CA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4D5D"/>
                </a:solidFill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 rot="10800000" flipH="1">
              <a:off x="5612225" y="371575"/>
              <a:ext cx="567900" cy="653700"/>
            </a:xfrm>
            <a:prstGeom prst="rtTriangle">
              <a:avLst/>
            </a:prstGeom>
            <a:solidFill>
              <a:srgbClr val="5CA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5"/>
          <p:cNvSpPr txBox="1"/>
          <p:nvPr/>
        </p:nvSpPr>
        <p:spPr>
          <a:xfrm>
            <a:off x="350800" y="325850"/>
            <a:ext cx="5956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APEX Accelerator Title</a:t>
            </a:r>
            <a:endParaRPr sz="358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518250" y="1290775"/>
            <a:ext cx="5495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Subtitle</a:t>
            </a:r>
            <a:endParaRPr sz="24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D5D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Add text here</a:t>
            </a:r>
            <a:endParaRPr sz="19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4671025" y="1220225"/>
            <a:ext cx="3625200" cy="282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&amp; Picture">
  <p:cSld name="CUSTOM_4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137" y="-13012"/>
            <a:ext cx="9190277" cy="516953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727950" y="4712425"/>
            <a:ext cx="17751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FLAPEX.org</a:t>
            </a:r>
            <a:endParaRPr sz="1879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50" y="4755175"/>
            <a:ext cx="209701" cy="20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6"/>
          <p:cNvGrpSpPr/>
          <p:nvPr/>
        </p:nvGrpSpPr>
        <p:grpSpPr>
          <a:xfrm>
            <a:off x="-69800" y="371547"/>
            <a:ext cx="6249947" cy="562319"/>
            <a:chOff x="9775" y="371568"/>
            <a:chExt cx="6170350" cy="653707"/>
          </a:xfrm>
        </p:grpSpPr>
        <p:sp>
          <p:nvSpPr>
            <p:cNvPr id="141" name="Google Shape;141;p16"/>
            <p:cNvSpPr/>
            <p:nvPr/>
          </p:nvSpPr>
          <p:spPr>
            <a:xfrm>
              <a:off x="9775" y="371568"/>
              <a:ext cx="5602500" cy="653700"/>
            </a:xfrm>
            <a:prstGeom prst="rect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4D5D"/>
                </a:solidFill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 rot="10800000" flipH="1">
              <a:off x="5612225" y="371575"/>
              <a:ext cx="567900" cy="653700"/>
            </a:xfrm>
            <a:prstGeom prst="rtTriangle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6"/>
          <p:cNvSpPr txBox="1"/>
          <p:nvPr/>
        </p:nvSpPr>
        <p:spPr>
          <a:xfrm>
            <a:off x="350800" y="325850"/>
            <a:ext cx="5956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APEX Accelerator Title</a:t>
            </a:r>
            <a:endParaRPr sz="358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518250" y="1290775"/>
            <a:ext cx="5495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Subtitle</a:t>
            </a:r>
            <a:endParaRPr sz="24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D5D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Add text here</a:t>
            </a:r>
            <a:endParaRPr sz="19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4671025" y="1220225"/>
            <a:ext cx="3625200" cy="282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 ">
  <p:cSld name="CUSTOM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9687" y="-22325"/>
            <a:ext cx="9223373" cy="51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Q&amp;A</a:t>
            </a:r>
            <a:endParaRPr sz="16200"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 2">
  <p:cSld name="CUSTOM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/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Q&amp;A</a:t>
            </a:r>
            <a:endParaRPr sz="16200"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Slide">
  <p:cSld name="CUSTOM_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6071" y="-14662"/>
            <a:ext cx="9196133" cy="51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311700" y="1633025"/>
            <a:ext cx="85206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2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Questions? Let’s talk.</a:t>
            </a:r>
            <a:endParaRPr sz="412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311700" y="2432500"/>
            <a:ext cx="85206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850.888.8888 </a:t>
            </a:r>
            <a:r>
              <a:rPr lang="en" sz="2600">
                <a:solidFill>
                  <a:srgbClr val="5CAB92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|</a:t>
            </a:r>
            <a:r>
              <a:rPr lang="en" sz="26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 info@flptac.org</a:t>
            </a:r>
            <a:endParaRPr sz="26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3471900" y="0"/>
            <a:ext cx="2200200" cy="133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3471850" y="-14650"/>
            <a:ext cx="2200200" cy="40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700" y="291042"/>
            <a:ext cx="2092600" cy="8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/>
          <p:nvPr/>
        </p:nvSpPr>
        <p:spPr>
          <a:xfrm>
            <a:off x="3139500" y="3293550"/>
            <a:ext cx="2865000" cy="566400"/>
          </a:xfrm>
          <a:prstGeom prst="roundRect">
            <a:avLst>
              <a:gd name="adj" fmla="val 16667"/>
            </a:avLst>
          </a:prstGeom>
          <a:solidFill>
            <a:srgbClr val="5CAB9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 txBox="1"/>
          <p:nvPr/>
        </p:nvSpPr>
        <p:spPr>
          <a:xfrm>
            <a:off x="1317775" y="4234950"/>
            <a:ext cx="72516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en" sz="106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This APEX Accelerator is funded in part through a cooperative agreement with the Department of Defense</a:t>
            </a:r>
            <a:endParaRPr sz="106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613" y="4264732"/>
            <a:ext cx="743173" cy="29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461975" y="3270075"/>
            <a:ext cx="81546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FLAPEX.org</a:t>
            </a:r>
            <a:endParaRPr sz="27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137" y="-33712"/>
            <a:ext cx="9190277" cy="521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3471900" y="22250"/>
            <a:ext cx="2200200" cy="133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471850" y="-33700"/>
            <a:ext cx="2200200" cy="44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700" y="281917"/>
            <a:ext cx="2092600" cy="8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311713" y="1621525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Florida APEX Accelerator</a:t>
            </a:r>
            <a:endParaRPr sz="4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0" name="Google Shape;20;p3"/>
          <p:cNvSpPr txBox="1"/>
          <p:nvPr/>
        </p:nvSpPr>
        <p:spPr>
          <a:xfrm>
            <a:off x="311713" y="24615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CAB92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Presentation Template</a:t>
            </a:r>
            <a:endParaRPr sz="2800">
              <a:solidFill>
                <a:srgbClr val="5CAB92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137" y="-13018"/>
            <a:ext cx="9190277" cy="516953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3471900" y="0"/>
            <a:ext cx="2200200" cy="133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3471850" y="-13025"/>
            <a:ext cx="2200200" cy="40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700" y="259667"/>
            <a:ext cx="2092600" cy="8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311713" y="1621525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Florida APEX Accelerator</a:t>
            </a:r>
            <a:endParaRPr sz="4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311713" y="24615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Presentation Template</a:t>
            </a:r>
            <a:endParaRPr sz="28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137" y="-33712"/>
            <a:ext cx="9190277" cy="521092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>
            <a:off x="311713" y="1621525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Header</a:t>
            </a:r>
            <a:endParaRPr sz="4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137" y="-13018"/>
            <a:ext cx="9190277" cy="51695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/>
        </p:nvSpPr>
        <p:spPr>
          <a:xfrm>
            <a:off x="311713" y="1621525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Header</a:t>
            </a:r>
            <a:endParaRPr sz="4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the Presenter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22875" y="-22350"/>
            <a:ext cx="3513600" cy="5188200"/>
          </a:xfrm>
          <a:prstGeom prst="rect">
            <a:avLst/>
          </a:prstGeom>
          <a:solidFill>
            <a:srgbClr val="334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206175" y="2436875"/>
            <a:ext cx="30555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3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431738" y="2807150"/>
            <a:ext cx="2520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0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3953875" y="731025"/>
            <a:ext cx="5495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About the Presenter</a:t>
            </a:r>
            <a:endParaRPr sz="24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D5D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Add text here</a:t>
            </a:r>
            <a:endParaRPr sz="19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780850" y="547050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50" y="610800"/>
            <a:ext cx="1695600" cy="1695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the Presenter 2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-22875" y="-22350"/>
            <a:ext cx="3513600" cy="5188200"/>
          </a:xfrm>
          <a:prstGeom prst="rect">
            <a:avLst/>
          </a:prstGeom>
          <a:solidFill>
            <a:srgbClr val="5CAB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4D5D"/>
              </a:solidFill>
            </a:endParaRPr>
          </a:p>
        </p:txBody>
      </p:sp>
      <p:sp>
        <p:nvSpPr>
          <p:cNvPr id="46" name="Google Shape;46;p8"/>
          <p:cNvSpPr txBox="1"/>
          <p:nvPr/>
        </p:nvSpPr>
        <p:spPr>
          <a:xfrm>
            <a:off x="206175" y="2436875"/>
            <a:ext cx="30555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3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431738" y="2807150"/>
            <a:ext cx="2520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0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3953875" y="731025"/>
            <a:ext cx="5495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About the Presenter</a:t>
            </a:r>
            <a:endParaRPr sz="24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D5D"/>
              </a:buClr>
              <a:buSzPts val="1900"/>
              <a:buFont typeface="Work Sans"/>
              <a:buChar char="●"/>
            </a:pPr>
            <a:r>
              <a:rPr lang="en" sz="19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Add text here</a:t>
            </a:r>
            <a:endParaRPr sz="19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780850" y="547050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50" y="610800"/>
            <a:ext cx="1695600" cy="1695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resenters">
  <p:cSld name="CUSTOM_5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-31200" y="1282425"/>
            <a:ext cx="9206400" cy="3931200"/>
          </a:xfrm>
          <a:prstGeom prst="rect">
            <a:avLst/>
          </a:prstGeom>
          <a:solidFill>
            <a:srgbClr val="334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788125" y="1820425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25" y="1884175"/>
            <a:ext cx="1695600" cy="16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/>
        </p:nvSpPr>
        <p:spPr>
          <a:xfrm>
            <a:off x="359125" y="375788"/>
            <a:ext cx="5956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rgbClr val="5CAB92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Meet Our Presenters</a:t>
            </a:r>
            <a:endParaRPr sz="3580">
              <a:solidFill>
                <a:srgbClr val="5CAB92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3618925" y="1820425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2525" y="1884175"/>
            <a:ext cx="1695600" cy="16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" name="Google Shape;58;p9"/>
          <p:cNvSpPr/>
          <p:nvPr/>
        </p:nvSpPr>
        <p:spPr>
          <a:xfrm>
            <a:off x="6361275" y="1820413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4875" y="1884163"/>
            <a:ext cx="1695600" cy="16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/>
        </p:nvSpPr>
        <p:spPr>
          <a:xfrm>
            <a:off x="171775" y="3705625"/>
            <a:ext cx="30555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3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397338" y="4075900"/>
            <a:ext cx="2520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0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3002575" y="3705613"/>
            <a:ext cx="30555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3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3228138" y="4075888"/>
            <a:ext cx="2520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0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5744925" y="3705613"/>
            <a:ext cx="30555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3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5970488" y="4075888"/>
            <a:ext cx="2520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0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Presenters 2">
  <p:cSld name="CUSTOM_5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-31200" y="1282425"/>
            <a:ext cx="9206400" cy="3931200"/>
          </a:xfrm>
          <a:prstGeom prst="rect">
            <a:avLst/>
          </a:prstGeom>
          <a:solidFill>
            <a:srgbClr val="5CAB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788125" y="1820425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725" y="1884175"/>
            <a:ext cx="1695600" cy="16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/>
        </p:nvSpPr>
        <p:spPr>
          <a:xfrm>
            <a:off x="359125" y="375788"/>
            <a:ext cx="5956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Meet Our Presenters</a:t>
            </a:r>
            <a:endParaRPr sz="358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3618925" y="1820425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2525" y="1884175"/>
            <a:ext cx="1695600" cy="16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>
            <a:off x="6361275" y="1820413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4875" y="1884163"/>
            <a:ext cx="1695600" cy="16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/>
          <p:nvPr/>
        </p:nvSpPr>
        <p:spPr>
          <a:xfrm>
            <a:off x="171775" y="3705625"/>
            <a:ext cx="30555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3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397338" y="4075900"/>
            <a:ext cx="2520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0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3002575" y="3705613"/>
            <a:ext cx="30555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3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3228138" y="4075888"/>
            <a:ext cx="2520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0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5744925" y="3705613"/>
            <a:ext cx="30555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3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5970488" y="4075888"/>
            <a:ext cx="2520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0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1375"/>
            <a:ext cx="9144000" cy="523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>
            <a:spLocks noGrp="1"/>
          </p:cNvSpPr>
          <p:nvPr>
            <p:ph type="ctrTitle"/>
          </p:nvPr>
        </p:nvSpPr>
        <p:spPr>
          <a:xfrm>
            <a:off x="376975" y="1417675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Florida APEX Accelerator</a:t>
            </a:r>
            <a:endParaRPr sz="4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1"/>
          </p:nvPr>
        </p:nvSpPr>
        <p:spPr>
          <a:xfrm>
            <a:off x="436600" y="25399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AB92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Presentation Template</a:t>
            </a:r>
            <a:endParaRPr>
              <a:solidFill>
                <a:srgbClr val="5CAB92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3471900" y="-76200"/>
            <a:ext cx="2200200" cy="133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3471850" y="-105525"/>
            <a:ext cx="2200200" cy="42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5700" y="259667"/>
            <a:ext cx="2092600" cy="8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543"/>
            <a:ext cx="9144000" cy="523058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>
            <a:spLocks noGrp="1"/>
          </p:cNvSpPr>
          <p:nvPr>
            <p:ph type="ctrTitle"/>
          </p:nvPr>
        </p:nvSpPr>
        <p:spPr>
          <a:xfrm>
            <a:off x="688975" y="4848150"/>
            <a:ext cx="1775100" cy="2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FLAPEX.org</a:t>
            </a:r>
            <a:endParaRPr sz="1879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269" name="Google Shape;26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50" y="4809025"/>
            <a:ext cx="209701" cy="20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9"/>
          <p:cNvSpPr txBox="1"/>
          <p:nvPr/>
        </p:nvSpPr>
        <p:spPr>
          <a:xfrm>
            <a:off x="518250" y="1290775"/>
            <a:ext cx="5495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Subtitle</a:t>
            </a:r>
            <a:endParaRPr sz="23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D5D"/>
              </a:buClr>
              <a:buSzPts val="2100"/>
              <a:buFont typeface="Work Sans"/>
              <a:buChar char="●"/>
            </a:pPr>
            <a:r>
              <a:rPr lang="en" sz="21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Add text here</a:t>
            </a:r>
            <a:endParaRPr sz="21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grpSp>
        <p:nvGrpSpPr>
          <p:cNvPr id="271" name="Google Shape;271;p29"/>
          <p:cNvGrpSpPr/>
          <p:nvPr/>
        </p:nvGrpSpPr>
        <p:grpSpPr>
          <a:xfrm>
            <a:off x="9775" y="371568"/>
            <a:ext cx="6170350" cy="578988"/>
            <a:chOff x="9775" y="371568"/>
            <a:chExt cx="6170350" cy="653707"/>
          </a:xfrm>
        </p:grpSpPr>
        <p:sp>
          <p:nvSpPr>
            <p:cNvPr id="272" name="Google Shape;272;p29"/>
            <p:cNvSpPr/>
            <p:nvPr/>
          </p:nvSpPr>
          <p:spPr>
            <a:xfrm>
              <a:off x="9775" y="371568"/>
              <a:ext cx="5602500" cy="653700"/>
            </a:xfrm>
            <a:prstGeom prst="rect">
              <a:avLst/>
            </a:prstGeom>
            <a:solidFill>
              <a:srgbClr val="5CA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4D5D"/>
                </a:solidFill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 rot="10800000" flipH="1">
              <a:off x="5612225" y="371575"/>
              <a:ext cx="567900" cy="653700"/>
            </a:xfrm>
            <a:prstGeom prst="rtTriangle">
              <a:avLst/>
            </a:prstGeom>
            <a:solidFill>
              <a:srgbClr val="5CA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9"/>
          <p:cNvSpPr txBox="1">
            <a:spLocks noGrp="1"/>
          </p:cNvSpPr>
          <p:nvPr>
            <p:ph type="ctrTitle"/>
          </p:nvPr>
        </p:nvSpPr>
        <p:spPr>
          <a:xfrm>
            <a:off x="350800" y="334213"/>
            <a:ext cx="5956200" cy="6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APEX Accelerator Title</a:t>
            </a:r>
            <a:endParaRPr sz="358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543"/>
            <a:ext cx="9144000" cy="523058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 txBox="1">
            <a:spLocks noGrp="1"/>
          </p:cNvSpPr>
          <p:nvPr>
            <p:ph type="ctrTitle"/>
          </p:nvPr>
        </p:nvSpPr>
        <p:spPr>
          <a:xfrm>
            <a:off x="688975" y="4848150"/>
            <a:ext cx="1775100" cy="2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FLAPEX.org</a:t>
            </a:r>
            <a:endParaRPr sz="1879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50" y="4809025"/>
            <a:ext cx="209701" cy="20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/>
          <p:nvPr/>
        </p:nvSpPr>
        <p:spPr>
          <a:xfrm>
            <a:off x="2824550" y="1466775"/>
            <a:ext cx="33639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0"/>
          <p:cNvSpPr/>
          <p:nvPr/>
        </p:nvSpPr>
        <p:spPr>
          <a:xfrm>
            <a:off x="6408900" y="1466775"/>
            <a:ext cx="22533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0"/>
          <p:cNvSpPr/>
          <p:nvPr/>
        </p:nvSpPr>
        <p:spPr>
          <a:xfrm>
            <a:off x="350800" y="1466775"/>
            <a:ext cx="22533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30"/>
          <p:cNvGrpSpPr/>
          <p:nvPr/>
        </p:nvGrpSpPr>
        <p:grpSpPr>
          <a:xfrm>
            <a:off x="0" y="371547"/>
            <a:ext cx="6180222" cy="562319"/>
            <a:chOff x="9775" y="371568"/>
            <a:chExt cx="6170350" cy="653707"/>
          </a:xfrm>
        </p:grpSpPr>
        <p:sp>
          <p:nvSpPr>
            <p:cNvPr id="286" name="Google Shape;286;p30"/>
            <p:cNvSpPr/>
            <p:nvPr/>
          </p:nvSpPr>
          <p:spPr>
            <a:xfrm>
              <a:off x="9775" y="371568"/>
              <a:ext cx="5602500" cy="653700"/>
            </a:xfrm>
            <a:prstGeom prst="rect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4D5D"/>
                </a:solidFill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 rot="10800000" flipH="1">
              <a:off x="5612225" y="371575"/>
              <a:ext cx="567900" cy="653700"/>
            </a:xfrm>
            <a:prstGeom prst="rtTriangle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30"/>
          <p:cNvSpPr txBox="1">
            <a:spLocks noGrp="1"/>
          </p:cNvSpPr>
          <p:nvPr>
            <p:ph type="ctrTitle"/>
          </p:nvPr>
        </p:nvSpPr>
        <p:spPr>
          <a:xfrm>
            <a:off x="350800" y="325863"/>
            <a:ext cx="5956200" cy="6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APEX Accelerator Title</a:t>
            </a:r>
            <a:endParaRPr sz="358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3543"/>
            <a:ext cx="9144000" cy="52305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32"/>
          <p:cNvGrpSpPr/>
          <p:nvPr/>
        </p:nvGrpSpPr>
        <p:grpSpPr>
          <a:xfrm>
            <a:off x="0" y="371547"/>
            <a:ext cx="6180222" cy="562319"/>
            <a:chOff x="9775" y="371568"/>
            <a:chExt cx="6170350" cy="653707"/>
          </a:xfrm>
        </p:grpSpPr>
        <p:sp>
          <p:nvSpPr>
            <p:cNvPr id="308" name="Google Shape;308;p32"/>
            <p:cNvSpPr/>
            <p:nvPr/>
          </p:nvSpPr>
          <p:spPr>
            <a:xfrm>
              <a:off x="9775" y="371568"/>
              <a:ext cx="5602500" cy="653700"/>
            </a:xfrm>
            <a:prstGeom prst="rect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4D5D"/>
                </a:solidFill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 rot="10800000" flipH="1">
              <a:off x="5612225" y="371575"/>
              <a:ext cx="567900" cy="653700"/>
            </a:xfrm>
            <a:prstGeom prst="rtTriangle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32"/>
          <p:cNvSpPr txBox="1">
            <a:spLocks noGrp="1"/>
          </p:cNvSpPr>
          <p:nvPr>
            <p:ph type="ctrTitle"/>
          </p:nvPr>
        </p:nvSpPr>
        <p:spPr>
          <a:xfrm>
            <a:off x="350800" y="325863"/>
            <a:ext cx="5956200" cy="6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APEX Accelerator Title</a:t>
            </a:r>
            <a:endParaRPr sz="358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311" name="Google Shape;311;p32"/>
          <p:cNvSpPr txBox="1">
            <a:spLocks noGrp="1"/>
          </p:cNvSpPr>
          <p:nvPr>
            <p:ph type="ctrTitle"/>
          </p:nvPr>
        </p:nvSpPr>
        <p:spPr>
          <a:xfrm>
            <a:off x="688975" y="4848150"/>
            <a:ext cx="1775100" cy="2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FLAPEX.org</a:t>
            </a:r>
            <a:endParaRPr sz="1879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312" name="Google Shape;3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50" y="4809025"/>
            <a:ext cx="209701" cy="209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/>
          <p:nvPr/>
        </p:nvSpPr>
        <p:spPr>
          <a:xfrm>
            <a:off x="5069350" y="1458275"/>
            <a:ext cx="3509700" cy="248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2"/>
          <p:cNvSpPr txBox="1"/>
          <p:nvPr/>
        </p:nvSpPr>
        <p:spPr>
          <a:xfrm>
            <a:off x="518250" y="1374000"/>
            <a:ext cx="5495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Subtitle</a:t>
            </a:r>
            <a:endParaRPr sz="23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D5D"/>
              </a:buClr>
              <a:buSzPts val="2100"/>
              <a:buFont typeface="Work Sans"/>
              <a:buChar char="●"/>
            </a:pPr>
            <a:r>
              <a:rPr lang="en" sz="21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Add text here</a:t>
            </a:r>
            <a:endParaRPr sz="21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8986"/>
            <a:ext cx="9144000" cy="5241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33"/>
          <p:cNvGrpSpPr/>
          <p:nvPr/>
        </p:nvGrpSpPr>
        <p:grpSpPr>
          <a:xfrm>
            <a:off x="9775" y="371568"/>
            <a:ext cx="6170350" cy="578988"/>
            <a:chOff x="9775" y="371568"/>
            <a:chExt cx="6170350" cy="653707"/>
          </a:xfrm>
        </p:grpSpPr>
        <p:sp>
          <p:nvSpPr>
            <p:cNvPr id="321" name="Google Shape;321;p33"/>
            <p:cNvSpPr/>
            <p:nvPr/>
          </p:nvSpPr>
          <p:spPr>
            <a:xfrm>
              <a:off x="9775" y="371568"/>
              <a:ext cx="5602500" cy="653700"/>
            </a:xfrm>
            <a:prstGeom prst="rect">
              <a:avLst/>
            </a:prstGeom>
            <a:solidFill>
              <a:srgbClr val="5CA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4D5D"/>
                </a:solidFill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 rot="10800000" flipH="1">
              <a:off x="5612225" y="371575"/>
              <a:ext cx="567900" cy="653700"/>
            </a:xfrm>
            <a:prstGeom prst="rtTriangle">
              <a:avLst/>
            </a:prstGeom>
            <a:solidFill>
              <a:srgbClr val="5CA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33"/>
          <p:cNvSpPr txBox="1">
            <a:spLocks noGrp="1"/>
          </p:cNvSpPr>
          <p:nvPr>
            <p:ph type="ctrTitle"/>
          </p:nvPr>
        </p:nvSpPr>
        <p:spPr>
          <a:xfrm>
            <a:off x="350800" y="334213"/>
            <a:ext cx="5956200" cy="6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APEX Accelerator Title</a:t>
            </a:r>
            <a:endParaRPr sz="358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324" name="Google Shape;324;p33"/>
          <p:cNvSpPr txBox="1">
            <a:spLocks noGrp="1"/>
          </p:cNvSpPr>
          <p:nvPr>
            <p:ph type="ctrTitle"/>
          </p:nvPr>
        </p:nvSpPr>
        <p:spPr>
          <a:xfrm>
            <a:off x="688975" y="4848150"/>
            <a:ext cx="1775100" cy="2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FLAPEX.org</a:t>
            </a:r>
            <a:endParaRPr sz="1879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325" name="Google Shape;32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50" y="4809025"/>
            <a:ext cx="209701" cy="20970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3"/>
          <p:cNvSpPr/>
          <p:nvPr/>
        </p:nvSpPr>
        <p:spPr>
          <a:xfrm>
            <a:off x="2824550" y="1466775"/>
            <a:ext cx="33639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3"/>
          <p:cNvSpPr/>
          <p:nvPr/>
        </p:nvSpPr>
        <p:spPr>
          <a:xfrm>
            <a:off x="6408900" y="1466775"/>
            <a:ext cx="22533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3"/>
          <p:cNvSpPr/>
          <p:nvPr/>
        </p:nvSpPr>
        <p:spPr>
          <a:xfrm>
            <a:off x="350800" y="1466775"/>
            <a:ext cx="2253300" cy="237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4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Q&amp;A</a:t>
            </a:r>
            <a:endParaRPr sz="16200"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5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rPr>
              <a:t>Q&amp;A</a:t>
            </a:r>
            <a:endParaRPr sz="16200">
              <a:solidFill>
                <a:schemeClr val="lt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6"/>
          <p:cNvSpPr txBox="1">
            <a:spLocks noGrp="1"/>
          </p:cNvSpPr>
          <p:nvPr>
            <p:ph type="ctrTitle"/>
          </p:nvPr>
        </p:nvSpPr>
        <p:spPr>
          <a:xfrm>
            <a:off x="311650" y="1633025"/>
            <a:ext cx="8520600" cy="6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2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Questions? Let’s talk.</a:t>
            </a:r>
            <a:endParaRPr sz="412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1"/>
          </p:nvPr>
        </p:nvSpPr>
        <p:spPr>
          <a:xfrm>
            <a:off x="311650" y="2470952"/>
            <a:ext cx="85206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850.888.8888 </a:t>
            </a:r>
            <a:r>
              <a:rPr lang="en" sz="2600" dirty="0">
                <a:solidFill>
                  <a:srgbClr val="5CAB92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|</a:t>
            </a:r>
            <a:r>
              <a:rPr lang="en" sz="2600" dirty="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 </a:t>
            </a:r>
            <a:r>
              <a:rPr lang="en" sz="2600" dirty="0" err="1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info@flptac.org</a:t>
            </a:r>
            <a:endParaRPr sz="2600" dirty="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3471900" y="0"/>
            <a:ext cx="2200200" cy="133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6"/>
          <p:cNvSpPr/>
          <p:nvPr/>
        </p:nvSpPr>
        <p:spPr>
          <a:xfrm>
            <a:off x="3471850" y="-29325"/>
            <a:ext cx="2200200" cy="42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5700" y="335867"/>
            <a:ext cx="2092600" cy="8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6"/>
          <p:cNvSpPr/>
          <p:nvPr/>
        </p:nvSpPr>
        <p:spPr>
          <a:xfrm>
            <a:off x="3139450" y="3331463"/>
            <a:ext cx="2865000" cy="566400"/>
          </a:xfrm>
          <a:prstGeom prst="roundRect">
            <a:avLst>
              <a:gd name="adj" fmla="val 16667"/>
            </a:avLst>
          </a:prstGeom>
          <a:solidFill>
            <a:srgbClr val="5CAB9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1317775" y="4304700"/>
            <a:ext cx="7251600" cy="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en" sz="1000" dirty="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This APEX Accelerator is funded in part through a cooperative agreement with the Department of Defense</a:t>
            </a:r>
            <a:endParaRPr sz="1000" dirty="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354" name="Google Shape;35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580" y="4466690"/>
            <a:ext cx="743173" cy="291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52;p36">
            <a:extLst>
              <a:ext uri="{FF2B5EF4-FFF2-40B4-BE49-F238E27FC236}">
                <a16:creationId xmlns:a16="http://schemas.microsoft.com/office/drawing/2014/main" id="{3000FFFD-AD47-4CE9-0D91-94A8D66F2A9A}"/>
              </a:ext>
            </a:extLst>
          </p:cNvPr>
          <p:cNvSpPr txBox="1">
            <a:spLocks/>
          </p:cNvSpPr>
          <p:nvPr/>
        </p:nvSpPr>
        <p:spPr>
          <a:xfrm>
            <a:off x="408796" y="3352951"/>
            <a:ext cx="85206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7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FLAPEX.org</a:t>
            </a:r>
            <a:endParaRPr lang="en-US" sz="2700" dirty="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Florida APEX Accelerator</a:t>
            </a:r>
            <a:endParaRPr sz="49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79" name="Google Shape;179;p21"/>
          <p:cNvSpPr txBox="1">
            <a:spLocks noGrp="1"/>
          </p:cNvSpPr>
          <p:nvPr>
            <p:ph type="subTitle" idx="1"/>
          </p:nvPr>
        </p:nvSpPr>
        <p:spPr>
          <a:xfrm>
            <a:off x="311700" y="2746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Presentation Template</a:t>
            </a:r>
            <a:endParaRPr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3471900" y="0"/>
            <a:ext cx="2200200" cy="133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3471850" y="-29325"/>
            <a:ext cx="2200200" cy="42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5700" y="335867"/>
            <a:ext cx="2092600" cy="8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Header</a:t>
            </a:r>
            <a:endParaRPr sz="49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Header</a:t>
            </a:r>
            <a:endParaRPr sz="49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>
            <a:off x="0" y="1273375"/>
            <a:ext cx="9144000" cy="3870000"/>
          </a:xfrm>
          <a:prstGeom prst="rect">
            <a:avLst/>
          </a:prstGeom>
          <a:solidFill>
            <a:srgbClr val="334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ctrTitle"/>
          </p:nvPr>
        </p:nvSpPr>
        <p:spPr>
          <a:xfrm>
            <a:off x="480750" y="3718075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ctrTitle"/>
          </p:nvPr>
        </p:nvSpPr>
        <p:spPr>
          <a:xfrm>
            <a:off x="480750" y="4049150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1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788125" y="1820425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25" y="1884175"/>
            <a:ext cx="1695600" cy="16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>
            <a:spLocks noGrp="1"/>
          </p:cNvSpPr>
          <p:nvPr>
            <p:ph type="ctrTitle"/>
          </p:nvPr>
        </p:nvSpPr>
        <p:spPr>
          <a:xfrm>
            <a:off x="359125" y="375788"/>
            <a:ext cx="5956200" cy="65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rgbClr val="5CAB92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Meet Our Presenters</a:t>
            </a:r>
            <a:endParaRPr sz="3580">
              <a:solidFill>
                <a:srgbClr val="5CAB92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205" name="Google Shape;205;p24"/>
          <p:cNvSpPr txBox="1">
            <a:spLocks noGrp="1"/>
          </p:cNvSpPr>
          <p:nvPr>
            <p:ph type="ctrTitle"/>
          </p:nvPr>
        </p:nvSpPr>
        <p:spPr>
          <a:xfrm>
            <a:off x="3311550" y="3718075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06" name="Google Shape;206;p24"/>
          <p:cNvSpPr txBox="1">
            <a:spLocks noGrp="1"/>
          </p:cNvSpPr>
          <p:nvPr>
            <p:ph type="ctrTitle"/>
          </p:nvPr>
        </p:nvSpPr>
        <p:spPr>
          <a:xfrm>
            <a:off x="3311550" y="4049150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1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3618925" y="1820425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2525" y="1884175"/>
            <a:ext cx="1695600" cy="16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9" name="Google Shape;209;p24"/>
          <p:cNvSpPr txBox="1">
            <a:spLocks noGrp="1"/>
          </p:cNvSpPr>
          <p:nvPr>
            <p:ph type="ctrTitle"/>
          </p:nvPr>
        </p:nvSpPr>
        <p:spPr>
          <a:xfrm>
            <a:off x="6053900" y="3718063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10" name="Google Shape;210;p24"/>
          <p:cNvSpPr txBox="1">
            <a:spLocks noGrp="1"/>
          </p:cNvSpPr>
          <p:nvPr>
            <p:ph type="ctrTitle"/>
          </p:nvPr>
        </p:nvSpPr>
        <p:spPr>
          <a:xfrm>
            <a:off x="6053900" y="4049138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1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6361275" y="1820413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875" y="1884163"/>
            <a:ext cx="1695600" cy="1695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/>
          <p:nvPr/>
        </p:nvSpPr>
        <p:spPr>
          <a:xfrm>
            <a:off x="0" y="1273375"/>
            <a:ext cx="9144000" cy="3870000"/>
          </a:xfrm>
          <a:prstGeom prst="rect">
            <a:avLst/>
          </a:prstGeom>
          <a:solidFill>
            <a:srgbClr val="5CAB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ctrTitle"/>
          </p:nvPr>
        </p:nvSpPr>
        <p:spPr>
          <a:xfrm>
            <a:off x="480750" y="3718075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ctrTitle"/>
          </p:nvPr>
        </p:nvSpPr>
        <p:spPr>
          <a:xfrm>
            <a:off x="480750" y="4049150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1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788125" y="1820425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25" y="1884175"/>
            <a:ext cx="1695600" cy="16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>
            <a:spLocks noGrp="1"/>
          </p:cNvSpPr>
          <p:nvPr>
            <p:ph type="ctrTitle"/>
          </p:nvPr>
        </p:nvSpPr>
        <p:spPr>
          <a:xfrm>
            <a:off x="359125" y="375788"/>
            <a:ext cx="5956200" cy="65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Meet Our Presenters</a:t>
            </a:r>
            <a:endParaRPr sz="358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311550" y="3718075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24" name="Google Shape;224;p25"/>
          <p:cNvSpPr txBox="1">
            <a:spLocks noGrp="1"/>
          </p:cNvSpPr>
          <p:nvPr>
            <p:ph type="ctrTitle"/>
          </p:nvPr>
        </p:nvSpPr>
        <p:spPr>
          <a:xfrm>
            <a:off x="3311550" y="4049150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1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618925" y="1820425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2525" y="1884175"/>
            <a:ext cx="1695600" cy="16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7" name="Google Shape;227;p25"/>
          <p:cNvSpPr txBox="1">
            <a:spLocks noGrp="1"/>
          </p:cNvSpPr>
          <p:nvPr>
            <p:ph type="ctrTitle"/>
          </p:nvPr>
        </p:nvSpPr>
        <p:spPr>
          <a:xfrm>
            <a:off x="6053900" y="3718063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28" name="Google Shape;228;p25"/>
          <p:cNvSpPr txBox="1">
            <a:spLocks noGrp="1"/>
          </p:cNvSpPr>
          <p:nvPr>
            <p:ph type="ctrTitle"/>
          </p:nvPr>
        </p:nvSpPr>
        <p:spPr>
          <a:xfrm>
            <a:off x="6053900" y="4049138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1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361275" y="1820413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875" y="1884163"/>
            <a:ext cx="1695600" cy="1695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/>
          <p:nvPr/>
        </p:nvSpPr>
        <p:spPr>
          <a:xfrm>
            <a:off x="-7275" y="0"/>
            <a:ext cx="3482400" cy="5143500"/>
          </a:xfrm>
          <a:prstGeom prst="rect">
            <a:avLst/>
          </a:prstGeom>
          <a:solidFill>
            <a:srgbClr val="334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ctrTitle"/>
          </p:nvPr>
        </p:nvSpPr>
        <p:spPr>
          <a:xfrm>
            <a:off x="473475" y="2444700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37" name="Google Shape;237;p26"/>
          <p:cNvSpPr txBox="1">
            <a:spLocks noGrp="1"/>
          </p:cNvSpPr>
          <p:nvPr>
            <p:ph type="ctrTitle"/>
          </p:nvPr>
        </p:nvSpPr>
        <p:spPr>
          <a:xfrm>
            <a:off x="473475" y="2775775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1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780850" y="547050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450" y="610800"/>
            <a:ext cx="1695600" cy="1695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0" name="Google Shape;240;p26"/>
          <p:cNvSpPr txBox="1"/>
          <p:nvPr/>
        </p:nvSpPr>
        <p:spPr>
          <a:xfrm>
            <a:off x="3977400" y="919200"/>
            <a:ext cx="5495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About the Presenter</a:t>
            </a:r>
            <a:endParaRPr sz="23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D5D"/>
              </a:buClr>
              <a:buSzPts val="2100"/>
              <a:buFont typeface="Work Sans"/>
              <a:buChar char="●"/>
            </a:pPr>
            <a:r>
              <a:rPr lang="en" sz="21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Add text here</a:t>
            </a:r>
            <a:endParaRPr sz="21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/>
          <p:nvPr/>
        </p:nvSpPr>
        <p:spPr>
          <a:xfrm>
            <a:off x="-7275" y="0"/>
            <a:ext cx="3482400" cy="5143500"/>
          </a:xfrm>
          <a:prstGeom prst="rect">
            <a:avLst/>
          </a:prstGeom>
          <a:solidFill>
            <a:srgbClr val="5CAB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ctrTitle"/>
          </p:nvPr>
        </p:nvSpPr>
        <p:spPr>
          <a:xfrm>
            <a:off x="473475" y="2444700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Insert Presenter</a:t>
            </a:r>
            <a:endParaRPr sz="250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ctrTitle"/>
          </p:nvPr>
        </p:nvSpPr>
        <p:spPr>
          <a:xfrm>
            <a:off x="473475" y="2775775"/>
            <a:ext cx="2520900" cy="4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50"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Presenter Title</a:t>
            </a:r>
            <a:endParaRPr sz="215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3977400" y="919200"/>
            <a:ext cx="5495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About the Presenter</a:t>
            </a:r>
            <a:endParaRPr sz="23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D5D"/>
              </a:buClr>
              <a:buSzPts val="2100"/>
              <a:buFont typeface="Work Sans"/>
              <a:buChar char="●"/>
            </a:pPr>
            <a:r>
              <a:rPr lang="en" sz="21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Add text here</a:t>
            </a:r>
            <a:endParaRPr sz="21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780850" y="547050"/>
            <a:ext cx="1822800" cy="18231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450" y="610800"/>
            <a:ext cx="1695600" cy="1695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100"/>
            <a:ext cx="91440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8"/>
          <p:cNvSpPr txBox="1"/>
          <p:nvPr/>
        </p:nvSpPr>
        <p:spPr>
          <a:xfrm>
            <a:off x="518250" y="1290775"/>
            <a:ext cx="5495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Subtitle</a:t>
            </a:r>
            <a:endParaRPr sz="23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D5D"/>
              </a:buClr>
              <a:buSzPts val="2100"/>
              <a:buFont typeface="Work Sans"/>
              <a:buChar char="●"/>
            </a:pPr>
            <a:r>
              <a:rPr lang="en" sz="2100">
                <a:solidFill>
                  <a:srgbClr val="334D5D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Add text here</a:t>
            </a:r>
            <a:endParaRPr sz="2100">
              <a:solidFill>
                <a:srgbClr val="334D5D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sp>
        <p:nvSpPr>
          <p:cNvPr id="257" name="Google Shape;257;p28"/>
          <p:cNvSpPr txBox="1">
            <a:spLocks noGrp="1"/>
          </p:cNvSpPr>
          <p:nvPr>
            <p:ph type="ctrTitle"/>
          </p:nvPr>
        </p:nvSpPr>
        <p:spPr>
          <a:xfrm>
            <a:off x="688975" y="4848150"/>
            <a:ext cx="1775100" cy="2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79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"/>
              </a:rPr>
              <a:t>FLAPEX.org</a:t>
            </a:r>
            <a:endParaRPr sz="1879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"/>
            </a:endParaRPr>
          </a:p>
        </p:txBody>
      </p:sp>
      <p:pic>
        <p:nvPicPr>
          <p:cNvPr id="258" name="Google Shape;25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50" y="4809025"/>
            <a:ext cx="209701" cy="209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8"/>
          <p:cNvGrpSpPr/>
          <p:nvPr/>
        </p:nvGrpSpPr>
        <p:grpSpPr>
          <a:xfrm>
            <a:off x="0" y="371547"/>
            <a:ext cx="6180222" cy="562319"/>
            <a:chOff x="9775" y="371568"/>
            <a:chExt cx="6170350" cy="653707"/>
          </a:xfrm>
        </p:grpSpPr>
        <p:sp>
          <p:nvSpPr>
            <p:cNvPr id="260" name="Google Shape;260;p28"/>
            <p:cNvSpPr/>
            <p:nvPr/>
          </p:nvSpPr>
          <p:spPr>
            <a:xfrm>
              <a:off x="9775" y="371568"/>
              <a:ext cx="5602500" cy="653700"/>
            </a:xfrm>
            <a:prstGeom prst="rect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34D5D"/>
                </a:solidFill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 rot="10800000" flipH="1">
              <a:off x="5612225" y="371575"/>
              <a:ext cx="567900" cy="653700"/>
            </a:xfrm>
            <a:prstGeom prst="rtTriangle">
              <a:avLst/>
            </a:prstGeom>
            <a:solidFill>
              <a:srgbClr val="334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28"/>
          <p:cNvSpPr txBox="1">
            <a:spLocks noGrp="1"/>
          </p:cNvSpPr>
          <p:nvPr>
            <p:ph type="ctrTitle"/>
          </p:nvPr>
        </p:nvSpPr>
        <p:spPr>
          <a:xfrm>
            <a:off x="350800" y="325863"/>
            <a:ext cx="5956200" cy="6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APEX Accelerator Title</a:t>
            </a:r>
            <a:endParaRPr sz="3580">
              <a:solidFill>
                <a:schemeClr val="lt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334D5D"/>
      </a:dk1>
      <a:lt1>
        <a:srgbClr val="FFFFFF"/>
      </a:lt1>
      <a:dk2>
        <a:srgbClr val="5CAB92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EX PPT Template 16_9" id="{C3B7331F-484D-6348-B289-85EFC67FBF7D}" vid="{D06E8E26-2BC1-0240-8E03-98E556885F0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F7F59898FBD49AC261EAF04D661B5" ma:contentTypeVersion="15" ma:contentTypeDescription="Create a new document." ma:contentTypeScope="" ma:versionID="9d385cd620d607b3fd1edc8121656304">
  <xsd:schema xmlns:xsd="http://www.w3.org/2001/XMLSchema" xmlns:xs="http://www.w3.org/2001/XMLSchema" xmlns:p="http://schemas.microsoft.com/office/2006/metadata/properties" xmlns:ns2="c5ee646f-9aa2-4007-8769-c38238e36ac8" xmlns:ns3="403f5403-db34-4828-bdcf-3d2312817fb4" targetNamespace="http://schemas.microsoft.com/office/2006/metadata/properties" ma:root="true" ma:fieldsID="4586b3499eb1f26a74d0ba570b737c22" ns2:_="" ns3:_="">
    <xsd:import namespace="c5ee646f-9aa2-4007-8769-c38238e36ac8"/>
    <xsd:import namespace="403f5403-db34-4828-bdcf-3d231281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e646f-9aa2-4007-8769-c38238e36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9b37691-d71c-4b9c-8b1c-cc7297b7a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f5403-db34-4828-bdcf-3d2312817f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bc2aba3-ba56-4cb5-bc71-eabc7215db95}" ma:internalName="TaxCatchAll" ma:showField="CatchAllData" ma:web="403f5403-db34-4828-bdcf-3d2312817f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ee646f-9aa2-4007-8769-c38238e36ac8">
      <Terms xmlns="http://schemas.microsoft.com/office/infopath/2007/PartnerControls"/>
    </lcf76f155ced4ddcb4097134ff3c332f>
    <TaxCatchAll xmlns="403f5403-db34-4828-bdcf-3d2312817fb4" xsi:nil="true"/>
    <SharedWithUsers xmlns="403f5403-db34-4828-bdcf-3d2312817fb4">
      <UserInfo>
        <DisplayName>Goldbach, Elizabeth</DisplayName>
        <AccountId>46</AccountId>
        <AccountType/>
      </UserInfo>
      <UserInfo>
        <DisplayName>Walker, Andrea</DisplayName>
        <AccountId>71</AccountId>
        <AccountType/>
      </UserInfo>
      <UserInfo>
        <DisplayName>Shnider, Neil</DisplayName>
        <AccountId>48</AccountId>
        <AccountType/>
      </UserInfo>
      <UserInfo>
        <DisplayName>Odell, Mark</DisplayName>
        <AccountId>61</AccountId>
        <AccountType/>
      </UserInfo>
      <UserInfo>
        <DisplayName>Vargas, Luis</DisplayName>
        <AccountId>225</AccountId>
        <AccountType/>
      </UserInfo>
      <UserInfo>
        <DisplayName>Browning, Dorothea</DisplayName>
        <AccountId>75</AccountId>
        <AccountType/>
      </UserInfo>
      <UserInfo>
        <DisplayName>Santana, Andrea</DisplayName>
        <AccountId>286</AccountId>
        <AccountType/>
      </UserInfo>
      <UserInfo>
        <DisplayName>Jarrett, Donna</DisplayName>
        <AccountId>12</AccountId>
        <AccountType/>
      </UserInfo>
      <UserInfo>
        <DisplayName>Farron, Marc</DisplayName>
        <AccountId>67</AccountId>
        <AccountType/>
      </UserInfo>
      <UserInfo>
        <DisplayName>Craig, Susan</DisplayName>
        <AccountId>302</AccountId>
        <AccountType/>
      </UserInfo>
      <UserInfo>
        <DisplayName>Specht, Suzanne</DisplayName>
        <AccountId>45</AccountId>
        <AccountType/>
      </UserInfo>
      <UserInfo>
        <DisplayName>Guerzo, Patti</DisplayName>
        <AccountId>53</AccountId>
        <AccountType/>
      </UserInfo>
      <UserInfo>
        <DisplayName>Lanford, Debbie</DisplayName>
        <AccountId>280</AccountId>
        <AccountType/>
      </UserInfo>
      <UserInfo>
        <DisplayName>Cramer, Heidi</DisplayName>
        <AccountId>276</AccountId>
        <AccountType/>
      </UserInfo>
      <UserInfo>
        <DisplayName>Ayers, Theresa</DisplayName>
        <AccountId>64</AccountId>
        <AccountType/>
      </UserInfo>
      <UserInfo>
        <DisplayName>Hall, Timothy</DisplayName>
        <AccountId>55</AccountId>
        <AccountType/>
      </UserInfo>
      <UserInfo>
        <DisplayName>Zwierewicz, Dorian</DisplayName>
        <AccountId>9</AccountId>
        <AccountType/>
      </UserInfo>
      <UserInfo>
        <DisplayName>Heffner, Doug</DisplayName>
        <AccountId>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5241A7-31B2-4281-9475-4DB4006A62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2736FA-5119-4A84-AFCF-0FD9FCD3C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e646f-9aa2-4007-8769-c38238e36ac8"/>
    <ds:schemaRef ds:uri="403f5403-db34-4828-bdcf-3d231281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BD9434-7F1A-40EB-81ED-29EC1748674E}">
  <ds:schemaRefs>
    <ds:schemaRef ds:uri="http://schemas.microsoft.com/office/2006/metadata/properties"/>
    <ds:schemaRef ds:uri="http://schemas.microsoft.com/office/infopath/2007/PartnerControls"/>
    <ds:schemaRef ds:uri="c5ee646f-9aa2-4007-8769-c38238e36ac8"/>
    <ds:schemaRef ds:uri="403f5403-db34-4828-bdcf-3d2312817f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 PPT Template (16.9)</Template>
  <TotalTime>7</TotalTime>
  <Words>181</Words>
  <Application>Microsoft Office PowerPoint</Application>
  <PresentationFormat>On-screen Show (16:9)</PresentationFormat>
  <Paragraphs>56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Florida APEX Accelerator</vt:lpstr>
      <vt:lpstr>Florida APEX Accelerator</vt:lpstr>
      <vt:lpstr>Header</vt:lpstr>
      <vt:lpstr>Header</vt:lpstr>
      <vt:lpstr>Insert Presenter</vt:lpstr>
      <vt:lpstr>Insert Presenter</vt:lpstr>
      <vt:lpstr>Insert Presenter</vt:lpstr>
      <vt:lpstr>Insert Presenter</vt:lpstr>
      <vt:lpstr>FLAPEX.org</vt:lpstr>
      <vt:lpstr>FLAPEX.org</vt:lpstr>
      <vt:lpstr>FLAPEX.org</vt:lpstr>
      <vt:lpstr>APEX Accelerator Title</vt:lpstr>
      <vt:lpstr>APEX Accelerator Title</vt:lpstr>
      <vt:lpstr>Q&amp;A</vt:lpstr>
      <vt:lpstr>Q&amp;A</vt:lpstr>
      <vt:lpstr>Questions? Let’s talk.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FLAPEX.org</dc:title>
  <dc:creator>Jarrett, Donna</dc:creator>
  <cp:lastModifiedBy>Jarrett, Donna</cp:lastModifiedBy>
  <cp:revision>32</cp:revision>
  <dcterms:created xsi:type="dcterms:W3CDTF">2024-01-16T14:50:13Z</dcterms:created>
  <dcterms:modified xsi:type="dcterms:W3CDTF">2025-06-02T17:36:00Z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0x010100700F7F59898FBD49AC261EAF04D661B5</vt:lpwstr>
  </property>
  <property fmtid="{D5CDD505-2E9C-101B-9397-08002B2CF9AE}" pid="3" name="MediaServiceImageTags">
    <vt:lpwstr/>
  </property>
</Properties>
</file>